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75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a Borcea" userId="e1b71ce3-f2a1-4827-8c2c-8707c2ff73e3" providerId="ADAL" clId="{8C26D659-26A7-41AD-A4DF-7DD20FD13561}"/>
    <pc:docChg chg="delSld">
      <pc:chgData name="Adriana Borcea" userId="e1b71ce3-f2a1-4827-8c2c-8707c2ff73e3" providerId="ADAL" clId="{8C26D659-26A7-41AD-A4DF-7DD20FD13561}" dt="2023-05-12T00:48:06.956" v="0" actId="47"/>
      <pc:docMkLst>
        <pc:docMk/>
      </pc:docMkLst>
      <pc:sldChg chg="del">
        <pc:chgData name="Adriana Borcea" userId="e1b71ce3-f2a1-4827-8c2c-8707c2ff73e3" providerId="ADAL" clId="{8C26D659-26A7-41AD-A4DF-7DD20FD13561}" dt="2023-05-12T00:48:06.956" v="0" actId="47"/>
        <pc:sldMkLst>
          <pc:docMk/>
          <pc:sldMk cId="2338490666" sldId="574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B197BD6-7E87-A5DF-1644-AE542F5BB3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5B64942-E2A4-F05B-1697-95D736AC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653" y="511698"/>
            <a:ext cx="10647948" cy="1207772"/>
          </a:xfrm>
        </p:spPr>
        <p:txBody>
          <a:bodyPr anchor="ctr"/>
          <a:lstStyle>
            <a:lvl1pPr>
              <a:lnSpc>
                <a:spcPct val="90000"/>
              </a:lnSpc>
              <a:defRPr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9BE9F1D-D4F2-A38D-FC0C-A53DD3C4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653" y="1928191"/>
            <a:ext cx="10647948" cy="34687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782"/>
              </a:spcBef>
              <a:buClr>
                <a:schemeClr val="bg1"/>
              </a:buClr>
              <a:buNone/>
              <a:defRPr sz="28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843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627D47-BE85-F4A4-3942-D275791CF5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A83CDD2-9B4A-2FD3-60B3-3FEE2FE30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40" y="511698"/>
            <a:ext cx="11430000" cy="1207772"/>
          </a:xfrm>
        </p:spPr>
        <p:txBody>
          <a:bodyPr anchor="ctr"/>
          <a:lstStyle>
            <a:lvl1pPr>
              <a:lnSpc>
                <a:spcPct val="90000"/>
              </a:lnSpc>
              <a:defRPr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A649642-A0FE-5309-8D6E-FAFE141A1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40" y="1928191"/>
            <a:ext cx="11430000" cy="3018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782"/>
              </a:spcBef>
              <a:buClr>
                <a:schemeClr val="bg1"/>
              </a:buClr>
              <a:buNone/>
              <a:defRPr sz="28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674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7DC36B-8914-8B88-0A92-5E15FEC1D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85645B9-48BC-35A8-8C1A-4D61F1045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156" y="511699"/>
            <a:ext cx="11608252" cy="1207772"/>
          </a:xfrm>
        </p:spPr>
        <p:txBody>
          <a:bodyPr/>
          <a:lstStyle>
            <a:lvl1pPr>
              <a:defRPr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B21488B-DFB7-89C2-D944-4C8FCC0C1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40" y="1928192"/>
            <a:ext cx="11430000" cy="4567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782"/>
              </a:spcBef>
              <a:buClr>
                <a:schemeClr val="bg1"/>
              </a:buClr>
              <a:buNone/>
              <a:defRPr sz="28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11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5CB3005-34CA-B8B3-2883-429D013D28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CBE311B-B7C1-4AE0-CEE7-4E95F92F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156" y="511699"/>
            <a:ext cx="11608252" cy="1207772"/>
          </a:xfrm>
        </p:spPr>
        <p:txBody>
          <a:bodyPr/>
          <a:lstStyle>
            <a:lvl1pPr>
              <a:defRPr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82C423-DD57-0471-0C3D-B330BD59F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40" y="1928192"/>
            <a:ext cx="11430000" cy="4567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782"/>
              </a:spcBef>
              <a:buClr>
                <a:schemeClr val="bg1"/>
              </a:buClr>
              <a:buNone/>
              <a:defRPr sz="2800"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0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886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76B1BA-1510-E7FD-3E98-EE2CE64210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17E5A1D-4C5E-D819-5CD9-10B4894AE0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57005" y="-92218"/>
            <a:ext cx="5323733" cy="7037031"/>
          </a:xfrm>
          <a:custGeom>
            <a:avLst/>
            <a:gdLst>
              <a:gd name="connsiteX0" fmla="*/ 0 w 12188633"/>
              <a:gd name="connsiteY0" fmla="*/ 0 h 7242175"/>
              <a:gd name="connsiteX1" fmla="*/ 12188633 w 12188633"/>
              <a:gd name="connsiteY1" fmla="*/ 0 h 7242175"/>
              <a:gd name="connsiteX2" fmla="*/ 12188633 w 12188633"/>
              <a:gd name="connsiteY2" fmla="*/ 7242175 h 7242175"/>
              <a:gd name="connsiteX3" fmla="*/ 0 w 12188633"/>
              <a:gd name="connsiteY3" fmla="*/ 7242175 h 7242175"/>
              <a:gd name="connsiteX4" fmla="*/ 0 w 12188633"/>
              <a:gd name="connsiteY4" fmla="*/ 0 h 7242175"/>
              <a:gd name="connsiteX0" fmla="*/ 626533 w 12815166"/>
              <a:gd name="connsiteY0" fmla="*/ 0 h 7242175"/>
              <a:gd name="connsiteX1" fmla="*/ 12815166 w 12815166"/>
              <a:gd name="connsiteY1" fmla="*/ 0 h 7242175"/>
              <a:gd name="connsiteX2" fmla="*/ 12815166 w 12815166"/>
              <a:gd name="connsiteY2" fmla="*/ 7242175 h 7242175"/>
              <a:gd name="connsiteX3" fmla="*/ 626533 w 12815166"/>
              <a:gd name="connsiteY3" fmla="*/ 7242175 h 7242175"/>
              <a:gd name="connsiteX4" fmla="*/ 626533 w 12815166"/>
              <a:gd name="connsiteY4" fmla="*/ 0 h 7242175"/>
              <a:gd name="connsiteX0" fmla="*/ 808017 w 12996650"/>
              <a:gd name="connsiteY0" fmla="*/ 0 h 7242175"/>
              <a:gd name="connsiteX1" fmla="*/ 12996650 w 12996650"/>
              <a:gd name="connsiteY1" fmla="*/ 0 h 7242175"/>
              <a:gd name="connsiteX2" fmla="*/ 12996650 w 12996650"/>
              <a:gd name="connsiteY2" fmla="*/ 7242175 h 7242175"/>
              <a:gd name="connsiteX3" fmla="*/ 808017 w 12996650"/>
              <a:gd name="connsiteY3" fmla="*/ 7242175 h 7242175"/>
              <a:gd name="connsiteX4" fmla="*/ 808017 w 12996650"/>
              <a:gd name="connsiteY4" fmla="*/ 0 h 7242175"/>
              <a:gd name="connsiteX0" fmla="*/ 887576 w 13076209"/>
              <a:gd name="connsiteY0" fmla="*/ 0 h 7242175"/>
              <a:gd name="connsiteX1" fmla="*/ 13076209 w 13076209"/>
              <a:gd name="connsiteY1" fmla="*/ 0 h 7242175"/>
              <a:gd name="connsiteX2" fmla="*/ 13076209 w 13076209"/>
              <a:gd name="connsiteY2" fmla="*/ 7242175 h 7242175"/>
              <a:gd name="connsiteX3" fmla="*/ 887576 w 13076209"/>
              <a:gd name="connsiteY3" fmla="*/ 7242175 h 7242175"/>
              <a:gd name="connsiteX4" fmla="*/ 887576 w 13076209"/>
              <a:gd name="connsiteY4" fmla="*/ 0 h 7242175"/>
              <a:gd name="connsiteX0" fmla="*/ 887576 w 13076209"/>
              <a:gd name="connsiteY0" fmla="*/ 0 h 7277970"/>
              <a:gd name="connsiteX1" fmla="*/ 13076209 w 13076209"/>
              <a:gd name="connsiteY1" fmla="*/ 0 h 7277970"/>
              <a:gd name="connsiteX2" fmla="*/ 5718158 w 13076209"/>
              <a:gd name="connsiteY2" fmla="*/ 7277970 h 7277970"/>
              <a:gd name="connsiteX3" fmla="*/ 887576 w 13076209"/>
              <a:gd name="connsiteY3" fmla="*/ 7242175 h 7277970"/>
              <a:gd name="connsiteX4" fmla="*/ 887576 w 13076209"/>
              <a:gd name="connsiteY4" fmla="*/ 0 h 7277970"/>
              <a:gd name="connsiteX0" fmla="*/ 887576 w 5718158"/>
              <a:gd name="connsiteY0" fmla="*/ 0 h 7277970"/>
              <a:gd name="connsiteX1" fmla="*/ 5644208 w 5718158"/>
              <a:gd name="connsiteY1" fmla="*/ 11932 h 7277970"/>
              <a:gd name="connsiteX2" fmla="*/ 5718158 w 5718158"/>
              <a:gd name="connsiteY2" fmla="*/ 7277970 h 7277970"/>
              <a:gd name="connsiteX3" fmla="*/ 887576 w 5718158"/>
              <a:gd name="connsiteY3" fmla="*/ 7242175 h 7277970"/>
              <a:gd name="connsiteX4" fmla="*/ 887576 w 5718158"/>
              <a:gd name="connsiteY4" fmla="*/ 0 h 7277970"/>
              <a:gd name="connsiteX0" fmla="*/ 887576 w 5668858"/>
              <a:gd name="connsiteY0" fmla="*/ 0 h 7254107"/>
              <a:gd name="connsiteX1" fmla="*/ 5644208 w 5668858"/>
              <a:gd name="connsiteY1" fmla="*/ 11932 h 7254107"/>
              <a:gd name="connsiteX2" fmla="*/ 5668858 w 5668858"/>
              <a:gd name="connsiteY2" fmla="*/ 7254107 h 7254107"/>
              <a:gd name="connsiteX3" fmla="*/ 887576 w 5668858"/>
              <a:gd name="connsiteY3" fmla="*/ 7242175 h 7254107"/>
              <a:gd name="connsiteX4" fmla="*/ 887576 w 5668858"/>
              <a:gd name="connsiteY4" fmla="*/ 0 h 725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8858" h="7254107">
                <a:moveTo>
                  <a:pt x="887576" y="0"/>
                </a:moveTo>
                <a:lnTo>
                  <a:pt x="5644208" y="11932"/>
                </a:lnTo>
                <a:cubicBezTo>
                  <a:pt x="5652425" y="2425990"/>
                  <a:pt x="5660641" y="4840049"/>
                  <a:pt x="5668858" y="7254107"/>
                </a:cubicBezTo>
                <a:cubicBezTo>
                  <a:pt x="1605980" y="7254107"/>
                  <a:pt x="4950454" y="7242175"/>
                  <a:pt x="887576" y="7242175"/>
                </a:cubicBezTo>
                <a:cubicBezTo>
                  <a:pt x="-45874" y="5723467"/>
                  <a:pt x="-522124" y="2471208"/>
                  <a:pt x="887576" y="0"/>
                </a:cubicBezTo>
                <a:close/>
              </a:path>
            </a:pathLst>
          </a:custGeom>
          <a:solidFill>
            <a:schemeClr val="tx1"/>
          </a:solidFill>
          <a:ln w="88900">
            <a:solidFill>
              <a:schemeClr val="bg1"/>
            </a:solidFill>
          </a:ln>
          <a:effectLst>
            <a:glow rad="570529">
              <a:schemeClr val="bg1">
                <a:alpha val="55000"/>
              </a:schemeClr>
            </a:glow>
            <a:softEdge rad="0"/>
          </a:effectLst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EE69BC-BE9D-4809-240E-A82768712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8156" y="512902"/>
            <a:ext cx="6195200" cy="1206569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rgbClr val="C8FAAD"/>
                    </a:gs>
                    <a:gs pos="100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E11DBD-D836-E4FB-95EC-669F15705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156" y="1928192"/>
            <a:ext cx="6195200" cy="45675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 baseline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796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2D08BD-0A1D-0702-0570-2FBA73DE49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B016157-2D6D-E949-1689-B5D403553C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729090"/>
            <a:ext cx="11430000" cy="1399819"/>
          </a:xfrm>
        </p:spPr>
        <p:txBody>
          <a:bodyPr>
            <a:noAutofit/>
          </a:bodyPr>
          <a:lstStyle>
            <a:lvl1pPr algn="ctr">
              <a:defRPr sz="7000" b="1" i="0" spc="0" baseline="0"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25139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24492B9-3A79-5ADB-61DE-7B6DBF87C0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1384"/>
          <a:stretch/>
        </p:blipFill>
        <p:spPr>
          <a:xfrm>
            <a:off x="0" y="0"/>
            <a:ext cx="12192000" cy="1276709"/>
          </a:xfrm>
          <a:prstGeom prst="rect">
            <a:avLst/>
          </a:prstGeom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10B5AB6D-86E0-4B56-F1A5-0A6DA865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40" y="-1"/>
            <a:ext cx="11430000" cy="1280160"/>
          </a:xfrm>
        </p:spPr>
        <p:txBody>
          <a:bodyPr/>
          <a:lstStyle>
            <a:lvl1pPr>
              <a:defRPr baseline="0">
                <a:gradFill flip="none" rotWithShape="1">
                  <a:gsLst>
                    <a:gs pos="5000">
                      <a:srgbClr val="C8FAAD"/>
                    </a:gs>
                    <a:gs pos="95000">
                      <a:srgbClr val="7AC94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ilero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32A9040-6E43-0A05-563C-619D4CC2FD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7341" y="5546787"/>
            <a:ext cx="1261872" cy="105142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44B418A-4A52-E298-17E9-762D47D8D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40" y="1647645"/>
            <a:ext cx="11430000" cy="48480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782"/>
              </a:spcBef>
              <a:buClr>
                <a:schemeClr val="bg1"/>
              </a:buClr>
              <a:buNone/>
              <a:defRPr sz="2800" baseline="0">
                <a:solidFill>
                  <a:schemeClr val="tx1"/>
                </a:solidFill>
              </a:defRPr>
            </a:lvl1pPr>
            <a:lvl2pPr>
              <a:buClrTx/>
              <a:defRPr sz="2000" baseline="0">
                <a:solidFill>
                  <a:schemeClr val="tx1"/>
                </a:solidFill>
              </a:defRPr>
            </a:lvl2pPr>
            <a:lvl3pPr>
              <a:buClrTx/>
              <a:defRPr sz="2000" baseline="0">
                <a:solidFill>
                  <a:schemeClr val="tx1"/>
                </a:solidFill>
              </a:defRPr>
            </a:lvl3pPr>
            <a:lvl4pPr>
              <a:buClrTx/>
              <a:defRPr sz="2000" baseline="0">
                <a:solidFill>
                  <a:schemeClr val="tx1"/>
                </a:solidFill>
              </a:defRPr>
            </a:lvl4pPr>
            <a:lvl5pPr>
              <a:buClrTx/>
              <a:defRPr sz="20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96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L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69DCB2-B4D6-1E7C-2417-A3BB44D1B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4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TL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69DCB2-B4D6-1E7C-2417-A3BB44D1B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37566F-A0EE-D4FD-AB1B-882F45CFE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8780" y="3782414"/>
            <a:ext cx="5779509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TL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69DCB2-B4D6-1E7C-2417-A3BB44D1B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F0EA78-90E0-D01A-B055-7468F13896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53029" y="3782414"/>
            <a:ext cx="5779509" cy="168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6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TL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69DCB2-B4D6-1E7C-2417-A3BB44D1B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8B8453-5BE2-4DBB-8846-FB3AB12701C9}"/>
              </a:ext>
            </a:extLst>
          </p:cNvPr>
          <p:cNvSpPr txBox="1"/>
          <p:nvPr userDrawn="1"/>
        </p:nvSpPr>
        <p:spPr>
          <a:xfrm>
            <a:off x="4008583" y="4073234"/>
            <a:ext cx="5532581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4400" spc="-1200" dirty="0">
                <a:solidFill>
                  <a:schemeClr val="bg1"/>
                </a:solidFill>
                <a:latin typeface="Ailerons" panose="00000500000000000000" pitchFamily="50" charset="0"/>
              </a:rPr>
              <a:t>Key Dealer meeting</a:t>
            </a:r>
          </a:p>
          <a:p>
            <a:pPr>
              <a:lnSpc>
                <a:spcPts val="4000"/>
              </a:lnSpc>
            </a:pPr>
            <a:r>
              <a:rPr lang="en-US" sz="4400" spc="-1200" dirty="0">
                <a:solidFill>
                  <a:schemeClr val="bg1"/>
                </a:solidFill>
                <a:latin typeface="Ailerons" panose="00000500000000000000" pitchFamily="50" charset="0"/>
              </a:rPr>
              <a:t>November 1-3, 2023</a:t>
            </a:r>
          </a:p>
        </p:txBody>
      </p:sp>
    </p:spTree>
    <p:extLst>
      <p:ext uri="{BB962C8B-B14F-4D97-AF65-F5344CB8AC3E}">
        <p14:creationId xmlns:p14="http://schemas.microsoft.com/office/powerpoint/2010/main" val="2129093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TL Lay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69DCB2-B4D6-1E7C-2417-A3BB44D1B4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2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314B43-AC24-4DB4-B68B-19DF3D8DBB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0" y="2401"/>
            <a:ext cx="12187461" cy="68531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F4C430A-C26C-1665-1F05-4782B5E8D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435599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A9407-D3E3-E744-32D4-6170CAC9B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10692-CC57-C22F-F2E6-9830E849C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407EB-77E5-84BC-71EC-2DB694475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A6A42-B6DF-D74F-B745-B5DC1C70622A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FD51E-0456-912E-51CF-A86198175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4108D-5D65-7602-1B7F-40B6CD8CA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D2368-1831-684E-8A89-A3EB09D1B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8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ilerons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shop.worldcordsets.com/shop/reference-materials/nema-reference-guide#6p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625C-8899-2245-D282-122F91C39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60"/>
            <a:ext cx="11608252" cy="654370"/>
          </a:xfrm>
        </p:spPr>
        <p:txBody>
          <a:bodyPr>
            <a:normAutofit/>
          </a:bodyPr>
          <a:lstStyle/>
          <a:p>
            <a:r>
              <a:rPr lang="en-US" sz="2800" dirty="0"/>
              <a:t>Electrical requirements </a:t>
            </a:r>
            <a:r>
              <a:rPr lang="en-US" sz="2800" u="sng" dirty="0"/>
              <a:t>sun &amp; soul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F1695DE-494A-8606-C619-EF7E7BDB4C17}"/>
              </a:ext>
            </a:extLst>
          </p:cNvPr>
          <p:cNvGraphicFramePr>
            <a:graphicFrameLocks noGrp="1"/>
          </p:cNvGraphicFramePr>
          <p:nvPr/>
        </p:nvGraphicFramePr>
        <p:xfrm>
          <a:off x="417996" y="736981"/>
          <a:ext cx="10249988" cy="5870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6663">
                  <a:extLst>
                    <a:ext uri="{9D8B030D-6E8A-4147-A177-3AD203B41FA5}">
                      <a16:colId xmlns:a16="http://schemas.microsoft.com/office/drawing/2014/main" val="3372368512"/>
                    </a:ext>
                  </a:extLst>
                </a:gridCol>
                <a:gridCol w="3886722">
                  <a:extLst>
                    <a:ext uri="{9D8B030D-6E8A-4147-A177-3AD203B41FA5}">
                      <a16:colId xmlns:a16="http://schemas.microsoft.com/office/drawing/2014/main" val="727765416"/>
                    </a:ext>
                  </a:extLst>
                </a:gridCol>
                <a:gridCol w="2946603">
                  <a:extLst>
                    <a:ext uri="{9D8B030D-6E8A-4147-A177-3AD203B41FA5}">
                      <a16:colId xmlns:a16="http://schemas.microsoft.com/office/drawing/2014/main" val="279044767"/>
                    </a:ext>
                  </a:extLst>
                </a:gridCol>
              </a:tblGrid>
              <a:tr h="61891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UNIT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ELECTRICAL 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COMMENTS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2137675"/>
                  </a:ext>
                </a:extLst>
              </a:tr>
              <a:tr h="1291507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Electrical Requirement 120V / 1,680W / 14AMP NEMA 5-15 Plug</a:t>
                      </a:r>
                    </a:p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NEMA 5-20P </a:t>
                      </a:r>
                    </a:p>
                    <a:p>
                      <a:pPr algn="ctr"/>
                      <a:endParaRPr lang="en-US" sz="1400" b="1" dirty="0"/>
                    </a:p>
                    <a:p>
                      <a:pPr algn="ctr"/>
                      <a:r>
                        <a:rPr lang="en-US" sz="1100" b="1" dirty="0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https://shop.worldcordsets.com/shop/reference-materials/nema-reference-guide#6p</a:t>
                      </a:r>
                      <a:endParaRPr lang="en-US" sz="11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5864854"/>
                  </a:ext>
                </a:extLst>
              </a:tr>
              <a:tr h="1506583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Electrical Requirement 120V / 1,820W / 15.17AMP NEMA 5-20 Plug</a:t>
                      </a:r>
                    </a:p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NEMA 5-20P Plug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https://shop.worldcordsets.com/shop/reference-materials/nema-reference-guide#6p</a:t>
                      </a: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9891919"/>
                  </a:ext>
                </a:extLst>
              </a:tr>
              <a:tr h="1489166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Electrical Requirement 120V / 2,180W / 18.17AMP NEMA 5-20 Plug</a:t>
                      </a:r>
                    </a:p>
                    <a:p>
                      <a:pPr algn="ctr"/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NEMA 5-20P Plug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https://shop.worldcordsets.com/shop/reference-materials/nema-reference-guide#6p</a:t>
                      </a:r>
                      <a:endParaRPr lang="en-US" sz="1100" b="1" dirty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  <a:p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4528093"/>
                  </a:ext>
                </a:extLst>
              </a:tr>
              <a:tr h="618916">
                <a:tc gridSpan="2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  <a:p>
                      <a:pPr algn="ctr"/>
                      <a:r>
                        <a:rPr lang="en-US" sz="1400" b="1" dirty="0"/>
                        <a:t>240V units require a 2-Pole Breaker --- All units are Single Phase</a:t>
                      </a:r>
                    </a:p>
                    <a:p>
                      <a:pPr algn="ctr"/>
                      <a:endParaRPr lang="en-US" sz="1400" b="1" dirty="0"/>
                    </a:p>
                    <a:p>
                      <a:pPr algn="ctr"/>
                      <a:endParaRPr lang="en-US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5558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A759DFE-4D4C-E377-8861-CB15D9B1144F}"/>
              </a:ext>
            </a:extLst>
          </p:cNvPr>
          <p:cNvSpPr/>
          <p:nvPr/>
        </p:nvSpPr>
        <p:spPr>
          <a:xfrm>
            <a:off x="1158207" y="1786156"/>
            <a:ext cx="1471747" cy="520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Light"/>
                <a:ea typeface="+mn-ea"/>
                <a:cs typeface="+mn-cs"/>
              </a:rPr>
              <a:t>Sun-1i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C2810F-7939-3816-312A-93A5DAC3CECA}"/>
              </a:ext>
            </a:extLst>
          </p:cNvPr>
          <p:cNvSpPr/>
          <p:nvPr/>
        </p:nvSpPr>
        <p:spPr>
          <a:xfrm>
            <a:off x="1158207" y="3307565"/>
            <a:ext cx="1471747" cy="520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Light"/>
                <a:ea typeface="+mn-ea"/>
                <a:cs typeface="+mn-cs"/>
              </a:rPr>
              <a:t>Sun-2i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CD49AE-C835-6A5B-E144-F2C1D0F0C319}"/>
              </a:ext>
            </a:extLst>
          </p:cNvPr>
          <p:cNvSpPr/>
          <p:nvPr/>
        </p:nvSpPr>
        <p:spPr>
          <a:xfrm>
            <a:off x="1158207" y="4872388"/>
            <a:ext cx="1460977" cy="480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Light"/>
                <a:ea typeface="+mn-ea"/>
                <a:cs typeface="+mn-cs"/>
              </a:rPr>
              <a:t>Sun-3i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814CE-D72A-7B24-F6BC-873D72DE1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539" y="5786554"/>
            <a:ext cx="2257101" cy="7381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0D3131-E962-76B8-5110-992A36943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31" y="4650377"/>
            <a:ext cx="1626058" cy="9528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BFFA4-E274-D3B6-6140-CF1DE7FB26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935"/>
          <a:stretch/>
        </p:blipFill>
        <p:spPr>
          <a:xfrm>
            <a:off x="4960931" y="3165428"/>
            <a:ext cx="1605332" cy="8541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8B0105-6558-0648-4F13-757860186A7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490"/>
          <a:stretch/>
        </p:blipFill>
        <p:spPr>
          <a:xfrm>
            <a:off x="4960931" y="1786156"/>
            <a:ext cx="1605332" cy="8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802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imitles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1A63A"/>
      </a:accent1>
      <a:accent2>
        <a:srgbClr val="47BFB6"/>
      </a:accent2>
      <a:accent3>
        <a:srgbClr val="BDD72F"/>
      </a:accent3>
      <a:accent4>
        <a:srgbClr val="FFD42F"/>
      </a:accent4>
      <a:accent5>
        <a:srgbClr val="F1726C"/>
      </a:accent5>
      <a:accent6>
        <a:srgbClr val="EEE0D3"/>
      </a:accent6>
      <a:hlink>
        <a:srgbClr val="8AA3BB"/>
      </a:hlink>
      <a:folHlink>
        <a:srgbClr val="BE84A1"/>
      </a:folHlink>
    </a:clrScheme>
    <a:fontScheme name="Accelerate-Limitless">
      <a:majorFont>
        <a:latin typeface="Gotham Book"/>
        <a:ea typeface=""/>
        <a:cs typeface=""/>
      </a:majorFont>
      <a:minorFont>
        <a:latin typeface="Gotham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107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Ailerons</vt:lpstr>
      <vt:lpstr>Arial</vt:lpstr>
      <vt:lpstr>Gotham Light</vt:lpstr>
      <vt:lpstr>1_Office Theme</vt:lpstr>
      <vt:lpstr>Electrical requirements sun &amp; soul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requirements Jacuzzi</dc:title>
  <dc:creator>Adriana Borcea</dc:creator>
  <cp:lastModifiedBy>Adriana Borcea</cp:lastModifiedBy>
  <cp:revision>1</cp:revision>
  <dcterms:created xsi:type="dcterms:W3CDTF">2023-05-12T00:46:39Z</dcterms:created>
  <dcterms:modified xsi:type="dcterms:W3CDTF">2023-05-12T00:48:15Z</dcterms:modified>
</cp:coreProperties>
</file>